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4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4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5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3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9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47F7-3A36-4B55-8519-2950DD0F9423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EC33-E9E5-468A-9A77-3B3CD9A34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8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49541"/>
            <a:ext cx="10515600" cy="1325563"/>
          </a:xfrm>
        </p:spPr>
        <p:txBody>
          <a:bodyPr/>
          <a:lstStyle/>
          <a:p>
            <a:r>
              <a:rPr lang="en-CA" dirty="0" smtClean="0"/>
              <a:t>Research and Writing Coach-in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75104"/>
            <a:ext cx="10515600" cy="3948875"/>
          </a:xfrm>
        </p:spPr>
        <p:txBody>
          <a:bodyPr>
            <a:normAutofit/>
          </a:bodyPr>
          <a:lstStyle/>
          <a:p>
            <a:r>
              <a:rPr lang="en-US" dirty="0" smtClean="0"/>
              <a:t>Get individual help from librarians </a:t>
            </a:r>
            <a:r>
              <a:rPr lang="en-US" dirty="0"/>
              <a:t>and writing tutors </a:t>
            </a:r>
            <a:r>
              <a:rPr lang="en-US" dirty="0" smtClean="0"/>
              <a:t>on research</a:t>
            </a:r>
            <a:r>
              <a:rPr lang="en-US" dirty="0"/>
              <a:t>, writing and citation for all subjects.  </a:t>
            </a:r>
            <a:endParaRPr lang="en-US" dirty="0" smtClean="0"/>
          </a:p>
          <a:p>
            <a:r>
              <a:rPr lang="en-US" dirty="0"/>
              <a:t>Where: Writing and Tutoring Centre (1st floor of the Library)</a:t>
            </a:r>
          </a:p>
          <a:p>
            <a:r>
              <a:rPr lang="en-US" dirty="0"/>
              <a:t>When:</a:t>
            </a:r>
          </a:p>
          <a:p>
            <a:pPr lvl="1"/>
            <a:r>
              <a:rPr lang="en-US" dirty="0"/>
              <a:t>Jan. 22 Tues. 3-5 pm</a:t>
            </a:r>
          </a:p>
          <a:p>
            <a:pPr lvl="1"/>
            <a:r>
              <a:rPr lang="en-US" dirty="0"/>
              <a:t>Feb. 26 Tues. 3-5 pm</a:t>
            </a:r>
          </a:p>
          <a:p>
            <a:pPr lvl="1"/>
            <a:r>
              <a:rPr lang="en-US" dirty="0"/>
              <a:t>March 19 Tues. 3-5pm</a:t>
            </a:r>
          </a:p>
          <a:p>
            <a:pPr lvl="1"/>
            <a:r>
              <a:rPr lang="en-US" dirty="0"/>
              <a:t>Text "coach-in" to 604-670-6866 to get a reminder message with all the </a:t>
            </a:r>
            <a:r>
              <a:rPr lang="en-US" dirty="0" smtClean="0"/>
              <a:t>dates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Free Images : table, coffee, warm, tea, cup, dish, meal, golden, brown, beverage, drink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776" y="5523979"/>
            <a:ext cx="1578279" cy="10521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1757" y="5523979"/>
            <a:ext cx="6388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Plenty of coffee and snacks will be available to keep </a:t>
            </a:r>
            <a:r>
              <a:rPr lang="en-CA" sz="2400" i="1" smtClean="0">
                <a:latin typeface="Aharoni" panose="02010803020104030203" pitchFamily="2" charset="-79"/>
                <a:cs typeface="Aharoni" panose="02010803020104030203" pitchFamily="2" charset="-79"/>
              </a:rPr>
              <a:t>you going!</a:t>
            </a:r>
            <a:endParaRPr lang="en-US" sz="2400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608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Research and Writing Coach-in</vt:lpstr>
    </vt:vector>
  </TitlesOfParts>
  <Company>Langara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Writing Coach-in</dc:title>
  <dc:creator>Joyce Wong</dc:creator>
  <cp:lastModifiedBy>Joyce Wong</cp:lastModifiedBy>
  <cp:revision>2</cp:revision>
  <dcterms:created xsi:type="dcterms:W3CDTF">2019-01-14T22:14:50Z</dcterms:created>
  <dcterms:modified xsi:type="dcterms:W3CDTF">2019-01-14T22:15:58Z</dcterms:modified>
</cp:coreProperties>
</file>